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3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9" r:id="rId7"/>
    <p:sldId id="264" r:id="rId8"/>
    <p:sldId id="276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7" r:id="rId17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0C8DF-8C8E-4575-8459-DA7AA16B13B2}" v="798" dt="2021-10-04T14:52:07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2240C8DF-8C8E-4575-8459-DA7AA16B13B2}"/>
    <pc:docChg chg="undo custSel addSld delSld modSld">
      <pc:chgData name="Thomas Noordeloos" userId="df9f46e9-7760-4f6a-814f-9e8180d7b46a" providerId="ADAL" clId="{2240C8DF-8C8E-4575-8459-DA7AA16B13B2}" dt="2021-10-04T14:52:14.832" v="878" actId="47"/>
      <pc:docMkLst>
        <pc:docMk/>
      </pc:docMkLst>
      <pc:sldChg chg="modSp mod">
        <pc:chgData name="Thomas Noordeloos" userId="df9f46e9-7760-4f6a-814f-9e8180d7b46a" providerId="ADAL" clId="{2240C8DF-8C8E-4575-8459-DA7AA16B13B2}" dt="2021-10-04T14:29:17.096" v="35" actId="108"/>
        <pc:sldMkLst>
          <pc:docMk/>
          <pc:sldMk cId="2859079353" sldId="256"/>
        </pc:sldMkLst>
        <pc:spChg chg="mod">
          <ac:chgData name="Thomas Noordeloos" userId="df9f46e9-7760-4f6a-814f-9e8180d7b46a" providerId="ADAL" clId="{2240C8DF-8C8E-4575-8459-DA7AA16B13B2}" dt="2021-10-04T14:28:22.782" v="31" actId="12"/>
          <ac:spMkLst>
            <pc:docMk/>
            <pc:sldMk cId="2859079353" sldId="256"/>
            <ac:spMk id="5" creationId="{D3700955-4AB3-462E-A398-76CFA58BDAB0}"/>
          </ac:spMkLst>
        </pc:spChg>
        <pc:spChg chg="mod">
          <ac:chgData name="Thomas Noordeloos" userId="df9f46e9-7760-4f6a-814f-9e8180d7b46a" providerId="ADAL" clId="{2240C8DF-8C8E-4575-8459-DA7AA16B13B2}" dt="2021-10-04T14:28:06.284" v="27" actId="20577"/>
          <ac:spMkLst>
            <pc:docMk/>
            <pc:sldMk cId="2859079353" sldId="256"/>
            <ac:spMk id="6" creationId="{81B96BA2-902A-4078-8942-E8A2417A9A29}"/>
          </ac:spMkLst>
        </pc:spChg>
        <pc:graphicFrameChg chg="mod modGraphic">
          <ac:chgData name="Thomas Noordeloos" userId="df9f46e9-7760-4f6a-814f-9e8180d7b46a" providerId="ADAL" clId="{2240C8DF-8C8E-4575-8459-DA7AA16B13B2}" dt="2021-10-04T14:29:17.096" v="35" actId="108"/>
          <ac:graphicFrameMkLst>
            <pc:docMk/>
            <pc:sldMk cId="2859079353" sldId="256"/>
            <ac:graphicFrameMk id="7" creationId="{E301E4D4-09EB-42FE-AC70-36D3DFBAE62B}"/>
          </ac:graphicFrameMkLst>
        </pc:graphicFrameChg>
      </pc:sldChg>
      <pc:sldChg chg="del">
        <pc:chgData name="Thomas Noordeloos" userId="df9f46e9-7760-4f6a-814f-9e8180d7b46a" providerId="ADAL" clId="{2240C8DF-8C8E-4575-8459-DA7AA16B13B2}" dt="2021-10-04T14:27:00.268" v="0" actId="2696"/>
        <pc:sldMkLst>
          <pc:docMk/>
          <pc:sldMk cId="3788715575" sldId="256"/>
        </pc:sldMkLst>
      </pc:sldChg>
      <pc:sldChg chg="del">
        <pc:chgData name="Thomas Noordeloos" userId="df9f46e9-7760-4f6a-814f-9e8180d7b46a" providerId="ADAL" clId="{2240C8DF-8C8E-4575-8459-DA7AA16B13B2}" dt="2021-10-04T14:29:22.002" v="36" actId="47"/>
        <pc:sldMkLst>
          <pc:docMk/>
          <pc:sldMk cId="3788715575" sldId="257"/>
        </pc:sldMkLst>
      </pc:sldChg>
      <pc:sldChg chg="del">
        <pc:chgData name="Thomas Noordeloos" userId="df9f46e9-7760-4f6a-814f-9e8180d7b46a" providerId="ADAL" clId="{2240C8DF-8C8E-4575-8459-DA7AA16B13B2}" dt="2021-10-04T14:27:00.268" v="0" actId="2696"/>
        <pc:sldMkLst>
          <pc:docMk/>
          <pc:sldMk cId="2393877637" sldId="259"/>
        </pc:sldMkLst>
      </pc:sldChg>
      <pc:sldChg chg="del">
        <pc:chgData name="Thomas Noordeloos" userId="df9f46e9-7760-4f6a-814f-9e8180d7b46a" providerId="ADAL" clId="{2240C8DF-8C8E-4575-8459-DA7AA16B13B2}" dt="2021-10-04T14:27:00.268" v="0" actId="2696"/>
        <pc:sldMkLst>
          <pc:docMk/>
          <pc:sldMk cId="1248645129" sldId="264"/>
        </pc:sldMkLst>
      </pc:sldChg>
      <pc:sldChg chg="del">
        <pc:chgData name="Thomas Noordeloos" userId="df9f46e9-7760-4f6a-814f-9e8180d7b46a" providerId="ADAL" clId="{2240C8DF-8C8E-4575-8459-DA7AA16B13B2}" dt="2021-10-04T14:30:40.172" v="37" actId="47"/>
        <pc:sldMkLst>
          <pc:docMk/>
          <pc:sldMk cId="452154164" sldId="265"/>
        </pc:sldMkLst>
      </pc:sldChg>
      <pc:sldChg chg="del">
        <pc:chgData name="Thomas Noordeloos" userId="df9f46e9-7760-4f6a-814f-9e8180d7b46a" providerId="ADAL" clId="{2240C8DF-8C8E-4575-8459-DA7AA16B13B2}" dt="2021-10-04T14:27:00.268" v="0" actId="2696"/>
        <pc:sldMkLst>
          <pc:docMk/>
          <pc:sldMk cId="3032355641" sldId="266"/>
        </pc:sldMkLst>
      </pc:sldChg>
      <pc:sldChg chg="del">
        <pc:chgData name="Thomas Noordeloos" userId="df9f46e9-7760-4f6a-814f-9e8180d7b46a" providerId="ADAL" clId="{2240C8DF-8C8E-4575-8459-DA7AA16B13B2}" dt="2021-10-04T14:27:00.268" v="0" actId="2696"/>
        <pc:sldMkLst>
          <pc:docMk/>
          <pc:sldMk cId="3023693997" sldId="267"/>
        </pc:sldMkLst>
      </pc:sldChg>
      <pc:sldChg chg="del">
        <pc:chgData name="Thomas Noordeloos" userId="df9f46e9-7760-4f6a-814f-9e8180d7b46a" providerId="ADAL" clId="{2240C8DF-8C8E-4575-8459-DA7AA16B13B2}" dt="2021-10-04T14:27:00.268" v="0" actId="2696"/>
        <pc:sldMkLst>
          <pc:docMk/>
          <pc:sldMk cId="142573077" sldId="268"/>
        </pc:sldMkLst>
      </pc:sldChg>
      <pc:sldChg chg="del">
        <pc:chgData name="Thomas Noordeloos" userId="df9f46e9-7760-4f6a-814f-9e8180d7b46a" providerId="ADAL" clId="{2240C8DF-8C8E-4575-8459-DA7AA16B13B2}" dt="2021-10-04T14:27:00.268" v="0" actId="2696"/>
        <pc:sldMkLst>
          <pc:docMk/>
          <pc:sldMk cId="2292318609" sldId="269"/>
        </pc:sldMkLst>
      </pc:sldChg>
      <pc:sldChg chg="del">
        <pc:chgData name="Thomas Noordeloos" userId="df9f46e9-7760-4f6a-814f-9e8180d7b46a" providerId="ADAL" clId="{2240C8DF-8C8E-4575-8459-DA7AA16B13B2}" dt="2021-10-04T14:27:00.268" v="0" actId="2696"/>
        <pc:sldMkLst>
          <pc:docMk/>
          <pc:sldMk cId="385614615" sldId="270"/>
        </pc:sldMkLst>
      </pc:sldChg>
      <pc:sldChg chg="del">
        <pc:chgData name="Thomas Noordeloos" userId="df9f46e9-7760-4f6a-814f-9e8180d7b46a" providerId="ADAL" clId="{2240C8DF-8C8E-4575-8459-DA7AA16B13B2}" dt="2021-10-04T14:27:00.268" v="0" actId="2696"/>
        <pc:sldMkLst>
          <pc:docMk/>
          <pc:sldMk cId="2031017610" sldId="271"/>
        </pc:sldMkLst>
      </pc:sldChg>
      <pc:sldChg chg="del">
        <pc:chgData name="Thomas Noordeloos" userId="df9f46e9-7760-4f6a-814f-9e8180d7b46a" providerId="ADAL" clId="{2240C8DF-8C8E-4575-8459-DA7AA16B13B2}" dt="2021-10-04T14:27:00.268" v="0" actId="2696"/>
        <pc:sldMkLst>
          <pc:docMk/>
          <pc:sldMk cId="118515661" sldId="272"/>
        </pc:sldMkLst>
      </pc:sldChg>
      <pc:sldChg chg="modSp del mod">
        <pc:chgData name="Thomas Noordeloos" userId="df9f46e9-7760-4f6a-814f-9e8180d7b46a" providerId="ADAL" clId="{2240C8DF-8C8E-4575-8459-DA7AA16B13B2}" dt="2021-10-04T14:52:14.832" v="878" actId="47"/>
        <pc:sldMkLst>
          <pc:docMk/>
          <pc:sldMk cId="596438417" sldId="273"/>
        </pc:sldMkLst>
        <pc:spChg chg="mod">
          <ac:chgData name="Thomas Noordeloos" userId="df9f46e9-7760-4f6a-814f-9e8180d7b46a" providerId="ADAL" clId="{2240C8DF-8C8E-4575-8459-DA7AA16B13B2}" dt="2021-10-04T14:51:08.151" v="847" actId="1076"/>
          <ac:spMkLst>
            <pc:docMk/>
            <pc:sldMk cId="596438417" sldId="273"/>
            <ac:spMk id="10" creationId="{00000000-0000-0000-0000-000000000000}"/>
          </ac:spMkLst>
        </pc:spChg>
        <pc:picChg chg="mod">
          <ac:chgData name="Thomas Noordeloos" userId="df9f46e9-7760-4f6a-814f-9e8180d7b46a" providerId="ADAL" clId="{2240C8DF-8C8E-4575-8459-DA7AA16B13B2}" dt="2021-10-04T14:51:55.543" v="871" actId="14100"/>
          <ac:picMkLst>
            <pc:docMk/>
            <pc:sldMk cId="596438417" sldId="273"/>
            <ac:picMk id="6146" creationId="{00000000-0000-0000-0000-000000000000}"/>
          </ac:picMkLst>
        </pc:picChg>
      </pc:sldChg>
      <pc:sldChg chg="del">
        <pc:chgData name="Thomas Noordeloos" userId="df9f46e9-7760-4f6a-814f-9e8180d7b46a" providerId="ADAL" clId="{2240C8DF-8C8E-4575-8459-DA7AA16B13B2}" dt="2021-10-04T14:35:27.968" v="70" actId="47"/>
        <pc:sldMkLst>
          <pc:docMk/>
          <pc:sldMk cId="1422758406" sldId="274"/>
        </pc:sldMkLst>
      </pc:sldChg>
      <pc:sldChg chg="addSp delSp modSp del mod delAnim">
        <pc:chgData name="Thomas Noordeloos" userId="df9f46e9-7760-4f6a-814f-9e8180d7b46a" providerId="ADAL" clId="{2240C8DF-8C8E-4575-8459-DA7AA16B13B2}" dt="2021-10-04T14:35:27.968" v="70" actId="47"/>
        <pc:sldMkLst>
          <pc:docMk/>
          <pc:sldMk cId="3772448846" sldId="275"/>
        </pc:sldMkLst>
        <pc:spChg chg="del">
          <ac:chgData name="Thomas Noordeloos" userId="df9f46e9-7760-4f6a-814f-9e8180d7b46a" providerId="ADAL" clId="{2240C8DF-8C8E-4575-8459-DA7AA16B13B2}" dt="2021-10-04T14:34:45.466" v="40" actId="21"/>
          <ac:spMkLst>
            <pc:docMk/>
            <pc:sldMk cId="3772448846" sldId="275"/>
            <ac:spMk id="2" creationId="{268B1978-4E5D-4F46-A4FB-DB02698A1759}"/>
          </ac:spMkLst>
        </pc:spChg>
        <pc:spChg chg="del">
          <ac:chgData name="Thomas Noordeloos" userId="df9f46e9-7760-4f6a-814f-9e8180d7b46a" providerId="ADAL" clId="{2240C8DF-8C8E-4575-8459-DA7AA16B13B2}" dt="2021-10-04T14:34:45.466" v="40" actId="21"/>
          <ac:spMkLst>
            <pc:docMk/>
            <pc:sldMk cId="3772448846" sldId="275"/>
            <ac:spMk id="3" creationId="{B8143420-DB54-4D6E-B639-252390DA97EB}"/>
          </ac:spMkLst>
        </pc:spChg>
        <pc:spChg chg="add mod">
          <ac:chgData name="Thomas Noordeloos" userId="df9f46e9-7760-4f6a-814f-9e8180d7b46a" providerId="ADAL" clId="{2240C8DF-8C8E-4575-8459-DA7AA16B13B2}" dt="2021-10-04T14:34:45.466" v="40" actId="21"/>
          <ac:spMkLst>
            <pc:docMk/>
            <pc:sldMk cId="3772448846" sldId="275"/>
            <ac:spMk id="6" creationId="{A09CAD4A-2B74-47AE-8542-367A57173A44}"/>
          </ac:spMkLst>
        </pc:spChg>
        <pc:spChg chg="add mod">
          <ac:chgData name="Thomas Noordeloos" userId="df9f46e9-7760-4f6a-814f-9e8180d7b46a" providerId="ADAL" clId="{2240C8DF-8C8E-4575-8459-DA7AA16B13B2}" dt="2021-10-04T14:34:45.466" v="40" actId="21"/>
          <ac:spMkLst>
            <pc:docMk/>
            <pc:sldMk cId="3772448846" sldId="275"/>
            <ac:spMk id="8" creationId="{ED0ED7FE-5ED9-4B81-97D9-9539A2DAA5EC}"/>
          </ac:spMkLst>
        </pc:spChg>
        <pc:picChg chg="del mod">
          <ac:chgData name="Thomas Noordeloos" userId="df9f46e9-7760-4f6a-814f-9e8180d7b46a" providerId="ADAL" clId="{2240C8DF-8C8E-4575-8459-DA7AA16B13B2}" dt="2021-10-04T14:34:45.466" v="40" actId="21"/>
          <ac:picMkLst>
            <pc:docMk/>
            <pc:sldMk cId="3772448846" sldId="275"/>
            <ac:picMk id="5" creationId="{3CCB2015-9926-40FE-A19A-9CEB2EB1F171}"/>
          </ac:picMkLst>
        </pc:picChg>
      </pc:sldChg>
      <pc:sldChg chg="addSp delSp modSp add mod modAnim">
        <pc:chgData name="Thomas Noordeloos" userId="df9f46e9-7760-4f6a-814f-9e8180d7b46a" providerId="ADAL" clId="{2240C8DF-8C8E-4575-8459-DA7AA16B13B2}" dt="2021-10-04T14:35:12.299" v="69" actId="20577"/>
        <pc:sldMkLst>
          <pc:docMk/>
          <pc:sldMk cId="456035441" sldId="276"/>
        </pc:sldMkLst>
        <pc:spChg chg="del">
          <ac:chgData name="Thomas Noordeloos" userId="df9f46e9-7760-4f6a-814f-9e8180d7b46a" providerId="ADAL" clId="{2240C8DF-8C8E-4575-8459-DA7AA16B13B2}" dt="2021-10-04T14:34:51.840" v="42" actId="478"/>
          <ac:spMkLst>
            <pc:docMk/>
            <pc:sldMk cId="456035441" sldId="276"/>
            <ac:spMk id="2" creationId="{270BD196-C616-4F0E-801C-D81F1ABC4D2E}"/>
          </ac:spMkLst>
        </pc:spChg>
        <pc:spChg chg="add del mod">
          <ac:chgData name="Thomas Noordeloos" userId="df9f46e9-7760-4f6a-814f-9e8180d7b46a" providerId="ADAL" clId="{2240C8DF-8C8E-4575-8459-DA7AA16B13B2}" dt="2021-10-04T14:34:53.884" v="43" actId="478"/>
          <ac:spMkLst>
            <pc:docMk/>
            <pc:sldMk cId="456035441" sldId="276"/>
            <ac:spMk id="4" creationId="{4D53221D-6F7C-458F-B2E6-902BF1B4CCFB}"/>
          </ac:spMkLst>
        </pc:spChg>
        <pc:spChg chg="add mod">
          <ac:chgData name="Thomas Noordeloos" userId="df9f46e9-7760-4f6a-814f-9e8180d7b46a" providerId="ADAL" clId="{2240C8DF-8C8E-4575-8459-DA7AA16B13B2}" dt="2021-10-04T14:35:12.299" v="69" actId="20577"/>
          <ac:spMkLst>
            <pc:docMk/>
            <pc:sldMk cId="456035441" sldId="276"/>
            <ac:spMk id="6" creationId="{8FE3961B-5385-4483-9C03-09084980FA90}"/>
          </ac:spMkLst>
        </pc:spChg>
        <pc:spChg chg="add mod">
          <ac:chgData name="Thomas Noordeloos" userId="df9f46e9-7760-4f6a-814f-9e8180d7b46a" providerId="ADAL" clId="{2240C8DF-8C8E-4575-8459-DA7AA16B13B2}" dt="2021-10-04T14:34:54.806" v="44"/>
          <ac:spMkLst>
            <pc:docMk/>
            <pc:sldMk cId="456035441" sldId="276"/>
            <ac:spMk id="7" creationId="{EB0A0E8E-D8E1-4CEE-A617-BF65D6533FDC}"/>
          </ac:spMkLst>
        </pc:spChg>
        <pc:picChg chg="del">
          <ac:chgData name="Thomas Noordeloos" userId="df9f46e9-7760-4f6a-814f-9e8180d7b46a" providerId="ADAL" clId="{2240C8DF-8C8E-4575-8459-DA7AA16B13B2}" dt="2021-10-04T14:34:50.384" v="41" actId="478"/>
          <ac:picMkLst>
            <pc:docMk/>
            <pc:sldMk cId="456035441" sldId="276"/>
            <ac:picMk id="5" creationId="{4E4B4644-2009-40C2-8688-63C88FA53D2B}"/>
          </ac:picMkLst>
        </pc:picChg>
        <pc:picChg chg="add mod">
          <ac:chgData name="Thomas Noordeloos" userId="df9f46e9-7760-4f6a-814f-9e8180d7b46a" providerId="ADAL" clId="{2240C8DF-8C8E-4575-8459-DA7AA16B13B2}" dt="2021-10-04T14:34:54.806" v="44"/>
          <ac:picMkLst>
            <pc:docMk/>
            <pc:sldMk cId="456035441" sldId="276"/>
            <ac:picMk id="8" creationId="{CF011464-CF5B-4178-AAD0-D2BC371B083A}"/>
          </ac:picMkLst>
        </pc:picChg>
      </pc:sldChg>
      <pc:sldChg chg="addSp delSp modSp mod modAnim">
        <pc:chgData name="Thomas Noordeloos" userId="df9f46e9-7760-4f6a-814f-9e8180d7b46a" providerId="ADAL" clId="{2240C8DF-8C8E-4575-8459-DA7AA16B13B2}" dt="2021-10-04T14:52:07.654" v="877" actId="1076"/>
        <pc:sldMkLst>
          <pc:docMk/>
          <pc:sldMk cId="6507657" sldId="277"/>
        </pc:sldMkLst>
        <pc:spChg chg="mod">
          <ac:chgData name="Thomas Noordeloos" userId="df9f46e9-7760-4f6a-814f-9e8180d7b46a" providerId="ADAL" clId="{2240C8DF-8C8E-4575-8459-DA7AA16B13B2}" dt="2021-10-04T14:47:28.570" v="832" actId="6549"/>
          <ac:spMkLst>
            <pc:docMk/>
            <pc:sldMk cId="6507657" sldId="277"/>
            <ac:spMk id="6" creationId="{8FE3961B-5385-4483-9C03-09084980FA90}"/>
          </ac:spMkLst>
        </pc:spChg>
        <pc:spChg chg="mod">
          <ac:chgData name="Thomas Noordeloos" userId="df9f46e9-7760-4f6a-814f-9e8180d7b46a" providerId="ADAL" clId="{2240C8DF-8C8E-4575-8459-DA7AA16B13B2}" dt="2021-10-04T14:51:41.787" v="870" actId="2710"/>
          <ac:spMkLst>
            <pc:docMk/>
            <pc:sldMk cId="6507657" sldId="277"/>
            <ac:spMk id="7" creationId="{EB0A0E8E-D8E1-4CEE-A617-BF65D6533FDC}"/>
          </ac:spMkLst>
        </pc:spChg>
        <pc:picChg chg="del mod">
          <ac:chgData name="Thomas Noordeloos" userId="df9f46e9-7760-4f6a-814f-9e8180d7b46a" providerId="ADAL" clId="{2240C8DF-8C8E-4575-8459-DA7AA16B13B2}" dt="2021-10-04T14:49:35.216" v="833" actId="478"/>
          <ac:picMkLst>
            <pc:docMk/>
            <pc:sldMk cId="6507657" sldId="277"/>
            <ac:picMk id="8" creationId="{CF011464-CF5B-4178-AAD0-D2BC371B083A}"/>
          </ac:picMkLst>
        </pc:picChg>
        <pc:picChg chg="add mod">
          <ac:chgData name="Thomas Noordeloos" userId="df9f46e9-7760-4f6a-814f-9e8180d7b46a" providerId="ADAL" clId="{2240C8DF-8C8E-4575-8459-DA7AA16B13B2}" dt="2021-10-04T14:52:07.654" v="877" actId="1076"/>
          <ac:picMkLst>
            <pc:docMk/>
            <pc:sldMk cId="6507657" sldId="277"/>
            <ac:picMk id="9" creationId="{0458F1C5-0FF9-45E5-A459-87B536047057}"/>
          </ac:picMkLst>
        </pc:picChg>
        <pc:picChg chg="add del">
          <ac:chgData name="Thomas Noordeloos" userId="df9f46e9-7760-4f6a-814f-9e8180d7b46a" providerId="ADAL" clId="{2240C8DF-8C8E-4575-8459-DA7AA16B13B2}" dt="2021-10-04T14:49:38.094" v="835"/>
          <ac:picMkLst>
            <pc:docMk/>
            <pc:sldMk cId="6507657" sldId="277"/>
            <ac:picMk id="1026" creationId="{087DDDA7-F027-4D7A-BAE0-C2761EA68FFE}"/>
          </ac:picMkLst>
        </pc:picChg>
        <pc:picChg chg="add del mod">
          <ac:chgData name="Thomas Noordeloos" userId="df9f46e9-7760-4f6a-814f-9e8180d7b46a" providerId="ADAL" clId="{2240C8DF-8C8E-4575-8459-DA7AA16B13B2}" dt="2021-10-04T14:50:22.163" v="839" actId="478"/>
          <ac:picMkLst>
            <pc:docMk/>
            <pc:sldMk cId="6507657" sldId="277"/>
            <ac:picMk id="1028" creationId="{23D80ADF-5F7C-40B8-9973-0D4252C88FEF}"/>
          </ac:picMkLst>
        </pc:picChg>
        <pc:picChg chg="add mod">
          <ac:chgData name="Thomas Noordeloos" userId="df9f46e9-7760-4f6a-814f-9e8180d7b46a" providerId="ADAL" clId="{2240C8DF-8C8E-4575-8459-DA7AA16B13B2}" dt="2021-10-04T14:50:30.111" v="844" actId="1076"/>
          <ac:picMkLst>
            <pc:docMk/>
            <pc:sldMk cId="6507657" sldId="277"/>
            <ac:picMk id="1030" creationId="{4281BEEE-BF70-4E6A-99C9-D50CAC684A60}"/>
          </ac:picMkLst>
        </pc:picChg>
      </pc:sldChg>
      <pc:sldMasterChg chg="delSldLayout">
        <pc:chgData name="Thomas Noordeloos" userId="df9f46e9-7760-4f6a-814f-9e8180d7b46a" providerId="ADAL" clId="{2240C8DF-8C8E-4575-8459-DA7AA16B13B2}" dt="2021-10-04T14:35:27.968" v="70" actId="47"/>
        <pc:sldMasterMkLst>
          <pc:docMk/>
          <pc:sldMasterMk cId="363049214" sldId="2147483663"/>
        </pc:sldMasterMkLst>
        <pc:sldLayoutChg chg="del">
          <pc:chgData name="Thomas Noordeloos" userId="df9f46e9-7760-4f6a-814f-9e8180d7b46a" providerId="ADAL" clId="{2240C8DF-8C8E-4575-8459-DA7AA16B13B2}" dt="2021-10-04T14:35:27.968" v="70" actId="47"/>
          <pc:sldLayoutMkLst>
            <pc:docMk/>
            <pc:sldMasterMk cId="363049214" sldId="2147483663"/>
            <pc:sldLayoutMk cId="3690946992" sldId="214748366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4-10-2021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4-10-2021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0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4-10-2021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676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575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60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slogans.nl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blog.hubspot.com/marketing/brand-slogans-and-taglin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canva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Marketing en communicatie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B8A1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Thema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Financiën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Marketing en communicatie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verborgen impact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Samenwerken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5" y="1729015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Logo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Slogan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742557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Plan van aanpak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Logo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516" y="841828"/>
            <a:ext cx="7109718" cy="50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1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Slogan</a:t>
            </a:r>
          </a:p>
        </p:txBody>
      </p:sp>
      <p:sp>
        <p:nvSpPr>
          <p:cNvPr id="4" name="Rechthoek 3"/>
          <p:cNvSpPr/>
          <p:nvPr/>
        </p:nvSpPr>
        <p:spPr>
          <a:xfrm>
            <a:off x="5109672" y="1229265"/>
            <a:ext cx="4362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475B"/>
                </a:solidFill>
                <a:effectLst/>
                <a:uLnTx/>
                <a:uFillTx/>
                <a:latin typeface="AvenirNext"/>
                <a:ea typeface="+mn-ea"/>
                <a:cs typeface="+mn-cs"/>
              </a:rPr>
              <a:t>"Melts in Your Mouth, Not in Your Hands"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109672" y="3244334"/>
            <a:ext cx="1972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3475B"/>
                </a:solidFill>
                <a:effectLst/>
                <a:uLnTx/>
                <a:uFillTx/>
                <a:latin typeface="AvenirNext"/>
                <a:ea typeface="+mn-ea"/>
                <a:cs typeface="+mn-cs"/>
              </a:rPr>
              <a:t> "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475B"/>
                </a:solidFill>
                <a:effectLst/>
                <a:uLnTx/>
                <a:uFillTx/>
                <a:latin typeface="AvenirNext"/>
                <a:ea typeface="+mn-ea"/>
                <a:cs typeface="+mn-cs"/>
              </a:rPr>
              <a:t>Think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3475B"/>
                </a:solidFill>
                <a:effectLst/>
                <a:uLnTx/>
                <a:uFillTx/>
                <a:latin typeface="AvenirNext"/>
                <a:ea typeface="+mn-ea"/>
                <a:cs typeface="+mn-cs"/>
              </a:rPr>
              <a:t> Different."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7662899" y="2362272"/>
            <a:ext cx="2875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3475B"/>
                </a:solidFill>
                <a:effectLst/>
                <a:uLnTx/>
                <a:uFillTx/>
                <a:latin typeface="AvenirNext"/>
                <a:ea typeface="+mn-ea"/>
                <a:cs typeface="+mn-cs"/>
              </a:rPr>
              <a:t>"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475B"/>
                </a:solidFill>
                <a:effectLst/>
                <a:uLnTx/>
                <a:uFillTx/>
                <a:latin typeface="AvenirNext"/>
                <a:ea typeface="+mn-ea"/>
                <a:cs typeface="+mn-cs"/>
              </a:rPr>
              <a:t>Because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3475B"/>
                </a:solidFill>
                <a:effectLst/>
                <a:uLnTx/>
                <a:uFillTx/>
                <a:latin typeface="AvenirNext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475B"/>
                </a:solidFill>
                <a:effectLst/>
                <a:uLnTx/>
                <a:uFillTx/>
                <a:latin typeface="AvenirNext"/>
                <a:ea typeface="+mn-ea"/>
                <a:cs typeface="+mn-cs"/>
              </a:rPr>
              <a:t>You're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3475B"/>
                </a:solidFill>
                <a:effectLst/>
                <a:uLnTx/>
                <a:uFillTx/>
                <a:latin typeface="AvenirNext"/>
                <a:ea typeface="+mn-ea"/>
                <a:cs typeface="+mn-cs"/>
              </a:rPr>
              <a:t> Worth It."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321088" y="2388938"/>
            <a:ext cx="2788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3475B"/>
                </a:solidFill>
                <a:effectLst/>
                <a:uLnTx/>
                <a:uFillTx/>
                <a:latin typeface="AvenirNext"/>
                <a:ea typeface="+mn-ea"/>
                <a:cs typeface="+mn-cs"/>
              </a:rPr>
              <a:t>“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475B"/>
                </a:solidFill>
                <a:effectLst/>
                <a:uLnTx/>
                <a:uFillTx/>
                <a:latin typeface="AvenirNext"/>
                <a:ea typeface="+mn-ea"/>
                <a:cs typeface="+mn-cs"/>
              </a:rPr>
              <a:t>Let’s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3475B"/>
                </a:solidFill>
                <a:effectLst/>
                <a:uLnTx/>
                <a:uFillTx/>
                <a:latin typeface="AvenirNext"/>
                <a:ea typeface="+mn-ea"/>
                <a:cs typeface="+mn-cs"/>
              </a:rPr>
              <a:t> make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475B"/>
                </a:solidFill>
                <a:effectLst/>
                <a:uLnTx/>
                <a:uFillTx/>
                <a:latin typeface="AvenirNext"/>
                <a:ea typeface="+mn-ea"/>
                <a:cs typeface="+mn-cs"/>
              </a:rPr>
              <a:t>things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3475B"/>
                </a:solidFill>
                <a:effectLst/>
                <a:uLnTx/>
                <a:uFillTx/>
                <a:latin typeface="AvenirNext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475B"/>
                </a:solidFill>
                <a:effectLst/>
                <a:uLnTx/>
                <a:uFillTx/>
                <a:latin typeface="AvenirNext"/>
                <a:ea typeface="+mn-ea"/>
                <a:cs typeface="+mn-cs"/>
              </a:rPr>
              <a:t>better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3475B"/>
                </a:solidFill>
                <a:effectLst/>
                <a:uLnTx/>
                <a:uFillTx/>
                <a:latin typeface="AvenirNext"/>
                <a:ea typeface="+mn-ea"/>
                <a:cs typeface="+mn-cs"/>
              </a:rPr>
              <a:t>”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05" y="3730398"/>
            <a:ext cx="4344597" cy="965466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1299623" y="4585794"/>
            <a:ext cx="8980715" cy="79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3"/>
              </a:rPr>
              <a:t>www.superslogans.nl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Extra info: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4"/>
              </a:rPr>
              <a:t>https://blog.hubspot.com/marketing/brand-slogans-and-taglines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851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FE3961B-5385-4483-9C03-09084980F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781617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Opdracht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EB0A0E8E-D8E1-4CEE-A617-BF65D6533FDC}"/>
              </a:ext>
            </a:extLst>
          </p:cNvPr>
          <p:cNvSpPr txBox="1">
            <a:spLocks/>
          </p:cNvSpPr>
          <p:nvPr/>
        </p:nvSpPr>
        <p:spPr>
          <a:xfrm>
            <a:off x="371474" y="1709738"/>
            <a:ext cx="6524276" cy="462395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Hoe: </a:t>
            </a:r>
            <a:r>
              <a:rPr lang="nl-NL" dirty="0"/>
              <a:t>IBS groep</a:t>
            </a:r>
          </a:p>
          <a:p>
            <a:pPr marL="0" indent="0" fontAlgn="auto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Hulp</a:t>
            </a:r>
            <a:r>
              <a:rPr lang="nl-NL" dirty="0"/>
              <a:t>: </a:t>
            </a:r>
          </a:p>
          <a:p>
            <a:pPr fontAlgn="auto">
              <a:spcBef>
                <a:spcPts val="100"/>
              </a:spcBef>
              <a:spcAft>
                <a:spcPts val="100"/>
              </a:spcAft>
            </a:pPr>
            <a:r>
              <a:rPr lang="nl-NL" dirty="0"/>
              <a:t>Les over </a:t>
            </a:r>
            <a:r>
              <a:rPr lang="nl-NL" i="1" dirty="0"/>
              <a:t>Communicatiemodel en AIDA</a:t>
            </a:r>
          </a:p>
          <a:p>
            <a:pPr fontAlgn="auto">
              <a:spcBef>
                <a:spcPts val="100"/>
              </a:spcBef>
              <a:spcAft>
                <a:spcPts val="100"/>
              </a:spcAft>
            </a:pPr>
            <a:r>
              <a:rPr lang="nl-NL" dirty="0"/>
              <a:t>Les over Logo en slogan</a:t>
            </a:r>
          </a:p>
          <a:p>
            <a:pPr fontAlgn="auto">
              <a:spcBef>
                <a:spcPts val="100"/>
              </a:spcBef>
              <a:spcAft>
                <a:spcPts val="100"/>
              </a:spcAft>
            </a:pPr>
            <a:r>
              <a:rPr lang="nl-NL" dirty="0"/>
              <a:t>De </a:t>
            </a:r>
            <a:r>
              <a:rPr lang="nl-NL" dirty="0" err="1"/>
              <a:t>infographic</a:t>
            </a:r>
            <a:r>
              <a:rPr lang="nl-NL" dirty="0"/>
              <a:t> ‘The </a:t>
            </a:r>
            <a:r>
              <a:rPr lang="nl-NL" dirty="0" err="1"/>
              <a:t>recipe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a perfect logo’</a:t>
            </a:r>
          </a:p>
          <a:p>
            <a:pPr marL="0" indent="0" fontAlgn="auto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Uitkomst: </a:t>
            </a:r>
            <a:r>
              <a:rPr lang="nl-NL" dirty="0"/>
              <a:t>Concept uitnodiging incl. logo en slogan</a:t>
            </a:r>
          </a:p>
          <a:p>
            <a:pPr marL="0" indent="0" fontAlgn="auto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Tijd:</a:t>
            </a:r>
            <a:r>
              <a:rPr lang="nl-NL" dirty="0"/>
              <a:t> 90 minuten</a:t>
            </a:r>
          </a:p>
          <a:p>
            <a:pPr marL="0" indent="0" fontAlgn="auto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Klaar: </a:t>
            </a:r>
            <a:r>
              <a:rPr lang="nl-NL" dirty="0"/>
              <a:t>Planning maken week 6, 7 en 8</a:t>
            </a:r>
          </a:p>
          <a:p>
            <a:pPr marL="0" indent="0" fontAlgn="auto">
              <a:spcAft>
                <a:spcPts val="800"/>
              </a:spcAft>
              <a:buNone/>
            </a:pPr>
            <a:r>
              <a:rPr lang="nl-NL" b="1" dirty="0"/>
              <a:t>Wat: </a:t>
            </a:r>
            <a:r>
              <a:rPr lang="nl-NL" dirty="0"/>
              <a:t>Ontwerp een uitnodiging voor het Verhalen Café. Zorg dat deze passend is bij de missie en visie van Yuverta Tilburg. </a:t>
            </a:r>
          </a:p>
          <a:p>
            <a:pPr marL="0" indent="0" fontAlgn="auto">
              <a:spcAft>
                <a:spcPts val="800"/>
              </a:spcAft>
              <a:buNone/>
            </a:pPr>
            <a:r>
              <a:rPr lang="nl-NL" dirty="0"/>
              <a:t>Zorg dat er geen ruis ontstaat naar de genodigden. Doorloop de stappen van het AIDA model. </a:t>
            </a:r>
          </a:p>
          <a:p>
            <a:pPr marL="0" indent="0" fontAlgn="auto">
              <a:spcAft>
                <a:spcPts val="800"/>
              </a:spcAft>
              <a:buNone/>
            </a:pPr>
            <a:r>
              <a:rPr lang="nl-NL" dirty="0"/>
              <a:t>Ontwerp een passend logo en slogan.</a:t>
            </a:r>
          </a:p>
          <a:p>
            <a:pPr marL="0" indent="0" fontAlgn="auto">
              <a:lnSpc>
                <a:spcPct val="120000"/>
              </a:lnSpc>
              <a:spcAft>
                <a:spcPts val="800"/>
              </a:spcAft>
              <a:buNone/>
            </a:pPr>
            <a:r>
              <a:rPr lang="nl-NL" dirty="0"/>
              <a:t>Tip: </a:t>
            </a:r>
            <a:r>
              <a:rPr lang="nl-NL" dirty="0">
                <a:hlinkClick r:id="rId2"/>
              </a:rPr>
              <a:t>www.canva.com</a:t>
            </a:r>
            <a:r>
              <a:rPr lang="nl-NL" dirty="0"/>
              <a:t> </a:t>
            </a:r>
          </a:p>
        </p:txBody>
      </p:sp>
      <p:pic>
        <p:nvPicPr>
          <p:cNvPr id="1030" name="Picture 6" descr="Frontiers in Communication">
            <a:extLst>
              <a:ext uri="{FF2B5EF4-FFF2-40B4-BE49-F238E27FC236}">
                <a16:creationId xmlns:a16="http://schemas.microsoft.com/office/drawing/2014/main" id="{4281BEEE-BF70-4E6A-99C9-D50CAC684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62" y="2333258"/>
            <a:ext cx="5094214" cy="25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canva">
            <a:extLst>
              <a:ext uri="{FF2B5EF4-FFF2-40B4-BE49-F238E27FC236}">
                <a16:creationId xmlns:a16="http://schemas.microsoft.com/office/drawing/2014/main" id="{0458F1C5-0FF9-45E5-A459-87B536047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30" y="5707027"/>
            <a:ext cx="1168970" cy="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Communicatieproces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7DAA9D-D346-4017-8D09-F13B45BD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239" y="2040975"/>
            <a:ext cx="1466850" cy="13049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0F03464-A557-4F1C-89D3-56B2475D64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85"/>
          <a:stretch/>
        </p:blipFill>
        <p:spPr>
          <a:xfrm>
            <a:off x="3307476" y="3245840"/>
            <a:ext cx="6167590" cy="21655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8D8DBAD-F14C-48AA-B75A-8D2E0862B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783" y="2039269"/>
            <a:ext cx="14192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7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AIDA-model</a:t>
            </a:r>
            <a:endParaRPr lang="nl-N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4B4644-2009-40C2-8688-63C88FA5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294" y="1690688"/>
            <a:ext cx="4649412" cy="397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4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FE3961B-5385-4483-9C03-09084980F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781617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Opdracht van vorige week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EB0A0E8E-D8E1-4CEE-A617-BF65D6533FDC}"/>
              </a:ext>
            </a:extLst>
          </p:cNvPr>
          <p:cNvSpPr txBox="1">
            <a:spLocks/>
          </p:cNvSpPr>
          <p:nvPr/>
        </p:nvSpPr>
        <p:spPr>
          <a:xfrm>
            <a:off x="371475" y="1709738"/>
            <a:ext cx="5645150" cy="441959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Hoe: </a:t>
            </a:r>
            <a:r>
              <a:rPr lang="nl-NL" dirty="0"/>
              <a:t>IBS groep</a:t>
            </a:r>
          </a:p>
          <a:p>
            <a:pPr marL="0" indent="0" fontAlgn="auto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Hulp</a:t>
            </a:r>
            <a:r>
              <a:rPr lang="nl-NL" dirty="0"/>
              <a:t>: De vorige opdracht (Toepassen van AIDA-model)</a:t>
            </a:r>
          </a:p>
          <a:p>
            <a:pPr marL="0" indent="0" fontAlgn="auto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Uitkomst: </a:t>
            </a:r>
            <a:r>
              <a:rPr lang="nl-NL" dirty="0"/>
              <a:t>Twee manieren die het meest geschikt zijn om te communiceren met jullie gasten (ontvangers)</a:t>
            </a:r>
          </a:p>
          <a:p>
            <a:pPr marL="0" indent="0" fontAlgn="auto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Tijd:</a:t>
            </a:r>
            <a:r>
              <a:rPr lang="nl-NL" dirty="0"/>
              <a:t> 10 minuten</a:t>
            </a:r>
          </a:p>
          <a:p>
            <a:pPr marL="0" indent="0" fontAlgn="auto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Klaar: </a:t>
            </a:r>
            <a:r>
              <a:rPr lang="nl-NL" dirty="0"/>
              <a:t>IBS, verantwoording, etc. etc. </a:t>
            </a:r>
          </a:p>
          <a:p>
            <a:pPr marL="0" indent="0" fontAlgn="auto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b="1" dirty="0"/>
              <a:t>Wat: </a:t>
            </a:r>
            <a:r>
              <a:rPr lang="nl-NL" dirty="0"/>
              <a:t>Bepaal met elkaar welke twee manier het meest geschikt zijn om te communiceren met jullie gasten. Beantwoord met elkaar de volgende vragen nog een keer: </a:t>
            </a:r>
          </a:p>
          <a:p>
            <a:pPr fontAlgn="auto">
              <a:spcAft>
                <a:spcPts val="800"/>
              </a:spcAft>
              <a:buFontTx/>
              <a:buChar char="-"/>
            </a:pPr>
            <a:r>
              <a:rPr lang="nl-NL" dirty="0"/>
              <a:t>Waar in je communicatiemodel kan er ruis ontstaan? </a:t>
            </a:r>
          </a:p>
          <a:p>
            <a:pPr fontAlgn="auto">
              <a:spcAft>
                <a:spcPts val="800"/>
              </a:spcAft>
              <a:buFontTx/>
              <a:buChar char="-"/>
            </a:pPr>
            <a:r>
              <a:rPr lang="nl-NL" dirty="0"/>
              <a:t>Wat kan je bij voorbaat doen om deze ruis te voorkomen?</a:t>
            </a:r>
          </a:p>
          <a:p>
            <a:pPr marL="0" indent="0" fontAlgn="auto">
              <a:spcAft>
                <a:spcPts val="800"/>
              </a:spcAft>
              <a:buFont typeface="Arial" panose="020B0604020202020204" pitchFamily="34" charset="0"/>
              <a:buNone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F011464-CF5B-4178-AAD0-D2BC371B0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77" y="1968995"/>
            <a:ext cx="5881456" cy="330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Logo</a:t>
            </a:r>
          </a:p>
        </p:txBody>
      </p:sp>
      <p:pic>
        <p:nvPicPr>
          <p:cNvPr id="4" name="Picture 2" descr="logo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36"/>
          <a:stretch/>
        </p:blipFill>
        <p:spPr bwMode="auto">
          <a:xfrm>
            <a:off x="2266950" y="1491577"/>
            <a:ext cx="28384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491577"/>
            <a:ext cx="59055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5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Logo</a:t>
            </a:r>
          </a:p>
        </p:txBody>
      </p:sp>
      <p:pic>
        <p:nvPicPr>
          <p:cNvPr id="6" name="Picture 2" descr="logo_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68"/>
          <a:stretch/>
        </p:blipFill>
        <p:spPr bwMode="auto">
          <a:xfrm>
            <a:off x="2167786" y="1677969"/>
            <a:ext cx="28956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go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86" y="1677968"/>
            <a:ext cx="59055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Logo</a:t>
            </a:r>
          </a:p>
        </p:txBody>
      </p:sp>
      <p:pic>
        <p:nvPicPr>
          <p:cNvPr id="5" name="Picture 2" descr="logo_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16"/>
          <a:stretch/>
        </p:blipFill>
        <p:spPr bwMode="auto">
          <a:xfrm>
            <a:off x="2209800" y="1519286"/>
            <a:ext cx="32766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19286"/>
            <a:ext cx="59055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Logo</a:t>
            </a:r>
          </a:p>
        </p:txBody>
      </p:sp>
      <p:pic>
        <p:nvPicPr>
          <p:cNvPr id="6" name="Picture 2" descr="logo_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3" r="48387"/>
          <a:stretch/>
        </p:blipFill>
        <p:spPr bwMode="auto">
          <a:xfrm>
            <a:off x="2209800" y="3200400"/>
            <a:ext cx="3048000" cy="239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go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58722"/>
            <a:ext cx="5905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1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Logo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20" y="4054944"/>
            <a:ext cx="1666567" cy="166656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19" y="1273738"/>
            <a:ext cx="4759559" cy="216343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474" y="3792853"/>
            <a:ext cx="2762250" cy="2190750"/>
          </a:xfrm>
          <a:prstGeom prst="rect">
            <a:avLst/>
          </a:prstGeom>
        </p:spPr>
      </p:pic>
      <p:grpSp>
        <p:nvGrpSpPr>
          <p:cNvPr id="10" name="Groep 9"/>
          <p:cNvGrpSpPr/>
          <p:nvPr/>
        </p:nvGrpSpPr>
        <p:grpSpPr>
          <a:xfrm>
            <a:off x="680886" y="740841"/>
            <a:ext cx="5231318" cy="3618964"/>
            <a:chOff x="1381125" y="4443210"/>
            <a:chExt cx="3320335" cy="2414789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125" y="4443210"/>
              <a:ext cx="3320335" cy="2414789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035" y="5911402"/>
              <a:ext cx="637782" cy="244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614615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7DE6F1-65E5-4742-993C-166C160C650C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47a28104-336f-447d-946e-e305ac2bcd47"/>
    <ds:schemaRef ds:uri="34354c1b-6b8c-435b-ad50-990538c19557"/>
  </ds:schemaRefs>
</ds:datastoreItem>
</file>

<file path=customXml/itemProps2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C59302-E400-4A8D-823B-5AFADBE2DF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316</Words>
  <Application>Microsoft Office PowerPoint</Application>
  <PresentationFormat>Breedbeeld</PresentationFormat>
  <Paragraphs>63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0" baseType="lpstr">
      <vt:lpstr>Agency FB</vt:lpstr>
      <vt:lpstr>Arial</vt:lpstr>
      <vt:lpstr>AvenirNext</vt:lpstr>
      <vt:lpstr>Calibri</vt:lpstr>
      <vt:lpstr>Calibri Light</vt:lpstr>
      <vt:lpstr>Wingdings</vt:lpstr>
      <vt:lpstr>Thema1</vt:lpstr>
      <vt:lpstr>Kantoorthema</vt:lpstr>
      <vt:lpstr>PowerPoint-presentatie</vt:lpstr>
      <vt:lpstr>Communicatieproces</vt:lpstr>
      <vt:lpstr>AIDA-model</vt:lpstr>
      <vt:lpstr>Opdracht van vorige week</vt:lpstr>
      <vt:lpstr>Logo</vt:lpstr>
      <vt:lpstr>Logo</vt:lpstr>
      <vt:lpstr>Logo</vt:lpstr>
      <vt:lpstr>Logo</vt:lpstr>
      <vt:lpstr>Logo</vt:lpstr>
      <vt:lpstr>Logo</vt:lpstr>
      <vt:lpstr>Slogan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23</cp:revision>
  <dcterms:created xsi:type="dcterms:W3CDTF">2020-08-25T13:15:30Z</dcterms:created>
  <dcterms:modified xsi:type="dcterms:W3CDTF">2021-10-04T14:52:22Z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</Properties>
</file>